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B8B0D1-22F3-46F1-80CF-EBFF835B4DF2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BADAD-3F33-4340-81E0-01F26FBC59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notheism" TargetMode="External"/><Relationship Id="rId2" Type="http://schemas.openxmlformats.org/officeDocument/2006/relationships/hyperlink" Target="http://www.ancientegypt.co.uk/gods/home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458200" cy="1222375"/>
          </a:xfrm>
        </p:spPr>
        <p:txBody>
          <a:bodyPr/>
          <a:lstStyle/>
          <a:p>
            <a:r>
              <a:rPr lang="en-US" dirty="0" smtClean="0"/>
              <a:t>Ancient Egyptians Religious beliefs/ gods and goddesses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Aziz. P. A </a:t>
            </a:r>
          </a:p>
          <a:p>
            <a:r>
              <a:rPr lang="en-US" dirty="0" err="1" smtClean="0"/>
              <a:t>Aditya</a:t>
            </a:r>
            <a:r>
              <a:rPr lang="en-US" dirty="0" smtClean="0"/>
              <a:t>. J.W 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religions did people follow?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335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of Ancient Egyptians mainly follow ‘</a:t>
            </a:r>
            <a:r>
              <a:rPr lang="en-US" i="1" dirty="0" smtClean="0"/>
              <a:t>polytheistic’. </a:t>
            </a:r>
            <a:r>
              <a:rPr lang="en-US" dirty="0" smtClean="0"/>
              <a:t>But then when King </a:t>
            </a:r>
            <a:r>
              <a:rPr lang="en-US" dirty="0" err="1" smtClean="0"/>
              <a:t>Akhenaken</a:t>
            </a:r>
            <a:r>
              <a:rPr lang="en-US" dirty="0" smtClean="0"/>
              <a:t> and Queen Nefertiti reign, the Ancient Egyptians follow monotheistic.  Then when King </a:t>
            </a:r>
            <a:r>
              <a:rPr lang="en-US" dirty="0" err="1" smtClean="0"/>
              <a:t>Tutankhamun</a:t>
            </a:r>
            <a:r>
              <a:rPr lang="en-US" dirty="0" smtClean="0"/>
              <a:t> came in to reign, Ancient Egyptian back to follow polytheistic.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33400" y="4029075"/>
            <a:ext cx="7924800" cy="2828925"/>
            <a:chOff x="685800" y="3810000"/>
            <a:chExt cx="7924800" cy="2828925"/>
          </a:xfrm>
        </p:grpSpPr>
        <p:pic>
          <p:nvPicPr>
            <p:cNvPr id="4" name="Picture 3" descr="polytheis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24200" y="3810000"/>
              <a:ext cx="5486400" cy="282892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85800" y="44196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Polytheism</a:t>
              </a:r>
              <a:endParaRPr lang="en-US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838200" y="4876800"/>
              <a:ext cx="1905000" cy="609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monothe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1524000"/>
            <a:ext cx="1737360" cy="2286000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10800000">
            <a:off x="4343400" y="2514600"/>
            <a:ext cx="1905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95800" y="20574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Monotheism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i="1" dirty="0" smtClean="0"/>
              <a:t>polytheism </a:t>
            </a:r>
            <a:r>
              <a:rPr lang="en-US" dirty="0" smtClean="0"/>
              <a:t>&amp; </a:t>
            </a:r>
            <a:r>
              <a:rPr lang="en-US" i="1" dirty="0" smtClean="0"/>
              <a:t>monotheism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13716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</a:t>
            </a:r>
            <a:r>
              <a:rPr lang="en-US" i="1" dirty="0" smtClean="0"/>
              <a:t>Poly’ </a:t>
            </a:r>
            <a:r>
              <a:rPr lang="en-US" dirty="0" smtClean="0"/>
              <a:t> means ‘</a:t>
            </a:r>
            <a:r>
              <a:rPr lang="en-US" i="1" dirty="0" smtClean="0"/>
              <a:t>more than one’</a:t>
            </a:r>
            <a:r>
              <a:rPr lang="en-US" dirty="0" smtClean="0"/>
              <a:t>, and ‘</a:t>
            </a:r>
            <a:r>
              <a:rPr lang="en-US" i="1" dirty="0" smtClean="0"/>
              <a:t>Theism</a:t>
            </a:r>
            <a:r>
              <a:rPr lang="en-US" dirty="0" smtClean="0"/>
              <a:t>’ means ‘</a:t>
            </a:r>
            <a:r>
              <a:rPr lang="en-US" i="1" dirty="0" smtClean="0"/>
              <a:t>God</a:t>
            </a:r>
            <a:r>
              <a:rPr lang="en-US" dirty="0" smtClean="0"/>
              <a:t>’. So polytheism means believe  in more than one god.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2971800" y="1981200"/>
            <a:ext cx="26670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46482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‘Mono’ </a:t>
            </a:r>
            <a:r>
              <a:rPr lang="en-US" dirty="0" smtClean="0"/>
              <a:t>means one, and </a:t>
            </a:r>
            <a:r>
              <a:rPr lang="en-US" i="1" dirty="0" smtClean="0"/>
              <a:t>‘theism</a:t>
            </a:r>
            <a:r>
              <a:rPr lang="en-US" dirty="0" smtClean="0"/>
              <a:t>’ means ‘</a:t>
            </a:r>
            <a:r>
              <a:rPr lang="en-US" i="1" dirty="0" smtClean="0"/>
              <a:t>Gods’. </a:t>
            </a:r>
            <a:r>
              <a:rPr lang="en-US" dirty="0" smtClean="0"/>
              <a:t>So </a:t>
            </a:r>
            <a:r>
              <a:rPr lang="en-US" i="1" dirty="0" smtClean="0"/>
              <a:t>monotheism </a:t>
            </a:r>
            <a:r>
              <a:rPr lang="en-US" dirty="0" smtClean="0"/>
              <a:t>means believe in one god.</a:t>
            </a:r>
            <a:endParaRPr lang="en-US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" y="1447800"/>
            <a:ext cx="7845552" cy="5410200"/>
            <a:chOff x="457200" y="1447800"/>
            <a:chExt cx="7845552" cy="5410200"/>
          </a:xfrm>
        </p:grpSpPr>
        <p:pic>
          <p:nvPicPr>
            <p:cNvPr id="6" name="Picture 5" descr="egods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1447800"/>
              <a:ext cx="2284511" cy="3117088"/>
            </a:xfrm>
            <a:prstGeom prst="rect">
              <a:avLst/>
            </a:prstGeom>
          </p:spPr>
        </p:pic>
        <p:pic>
          <p:nvPicPr>
            <p:cNvPr id="9" name="Picture 8" descr="monotheistic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9200" y="3200400"/>
              <a:ext cx="3273552" cy="3657600"/>
            </a:xfrm>
            <a:prstGeom prst="rect">
              <a:avLst/>
            </a:prstGeom>
          </p:spPr>
        </p:pic>
      </p:grpSp>
      <p:sp>
        <p:nvSpPr>
          <p:cNvPr id="10" name="Left Arrow 9"/>
          <p:cNvSpPr/>
          <p:nvPr/>
        </p:nvSpPr>
        <p:spPr>
          <a:xfrm rot="10573495">
            <a:off x="2833634" y="5472665"/>
            <a:ext cx="1913794" cy="4954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RELIGION SO INFLUENTIAL TO THE Ancient Egyptians live everyday?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752600"/>
            <a:ext cx="7543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Influence of Ancient Egyptian religion is the welfare of their lives. </a:t>
            </a:r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Ancient Egypt following the Egyptian superstition like knocking on a wall at the temple to tell the god</a:t>
            </a:r>
            <a:r>
              <a:rPr lang="en-US" sz="3200" smtClean="0"/>
              <a:t> </a:t>
            </a:r>
            <a:r>
              <a:rPr lang="en-US" sz="3200" smtClean="0"/>
              <a:t>something.</a:t>
            </a:r>
            <a:endParaRPr lang="en-US" sz="3200" dirty="0" smtClean="0"/>
          </a:p>
          <a:p>
            <a:pPr algn="ctr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6324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 Sorry, can’t find a good information!!! </a:t>
            </a:r>
            <a:r>
              <a:rPr lang="en-US" dirty="0" smtClean="0">
                <a:sym typeface="Wingdings" pitchFamily="2" charset="2"/>
              </a:rPr>
              <a:t>  LOL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41248"/>
          </a:xfrm>
        </p:spPr>
        <p:txBody>
          <a:bodyPr>
            <a:normAutofit/>
          </a:bodyPr>
          <a:lstStyle/>
          <a:p>
            <a:r>
              <a:rPr lang="en-US" dirty="0" smtClean="0"/>
              <a:t>GODS and GODDESSES</a:t>
            </a:r>
            <a:endParaRPr lang="en-US" dirty="0"/>
          </a:p>
        </p:txBody>
      </p:sp>
      <p:pic>
        <p:nvPicPr>
          <p:cNvPr id="3" name="Picture 2" descr="119201704017S9K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842260"/>
            <a:ext cx="1219200" cy="117348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>
            <a:off x="2743200" y="25146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16002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Anuket</a:t>
            </a:r>
            <a:endParaRPr lang="en-US" u="sng" dirty="0" smtClean="0"/>
          </a:p>
          <a:p>
            <a:r>
              <a:rPr lang="en-US" sz="1200" dirty="0" smtClean="0"/>
              <a:t>Goddess of Nile River</a:t>
            </a:r>
            <a:endParaRPr lang="en-US" sz="1200" dirty="0"/>
          </a:p>
        </p:txBody>
      </p:sp>
      <p:pic>
        <p:nvPicPr>
          <p:cNvPr id="7" name="Picture 6" descr="anuk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1752599"/>
            <a:ext cx="609600" cy="100716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953000" y="22098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9800" y="1295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Geb</a:t>
            </a:r>
            <a:endParaRPr lang="en-US" u="sng" dirty="0" smtClean="0"/>
          </a:p>
          <a:p>
            <a:r>
              <a:rPr lang="en-US" dirty="0" smtClean="0"/>
              <a:t>God of the Earth</a:t>
            </a:r>
            <a:endParaRPr lang="en-US" dirty="0"/>
          </a:p>
        </p:txBody>
      </p:sp>
      <p:pic>
        <p:nvPicPr>
          <p:cNvPr id="11" name="Picture 10" descr="ge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9600" y="1295400"/>
            <a:ext cx="514350" cy="818284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rot="5400000" flipH="1" flipV="1">
            <a:off x="4152900" y="24765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95600" y="11430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Khonsu</a:t>
            </a:r>
            <a:endParaRPr lang="en-US" u="sng" dirty="0" smtClean="0"/>
          </a:p>
          <a:p>
            <a:r>
              <a:rPr lang="en-US" dirty="0" smtClean="0"/>
              <a:t>God of the moon</a:t>
            </a:r>
            <a:endParaRPr lang="en-US" dirty="0"/>
          </a:p>
        </p:txBody>
      </p:sp>
      <p:pic>
        <p:nvPicPr>
          <p:cNvPr id="15" name="Picture 14" descr="khonsu, tt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1219200"/>
            <a:ext cx="1456050" cy="6096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5334000" y="34290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00800" y="2819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Ra</a:t>
            </a:r>
          </a:p>
          <a:p>
            <a:r>
              <a:rPr lang="en-US" dirty="0" smtClean="0"/>
              <a:t>God of the sun</a:t>
            </a:r>
            <a:endParaRPr lang="en-US" dirty="0"/>
          </a:p>
        </p:txBody>
      </p:sp>
      <p:pic>
        <p:nvPicPr>
          <p:cNvPr id="19" name="Picture 18" descr="Ra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72450" y="2514600"/>
            <a:ext cx="609600" cy="6096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rot="10800000" flipV="1">
            <a:off x="2819400" y="33528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3400" y="3352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Horus</a:t>
            </a:r>
          </a:p>
          <a:p>
            <a:r>
              <a:rPr lang="en-US" dirty="0" smtClean="0"/>
              <a:t>God of the sky</a:t>
            </a:r>
            <a:endParaRPr lang="en-US" dirty="0"/>
          </a:p>
        </p:txBody>
      </p:sp>
      <p:pic>
        <p:nvPicPr>
          <p:cNvPr id="23" name="Picture 22" descr="Horu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" y="4191000"/>
            <a:ext cx="1230293" cy="1674876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4648200" y="41148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43600" y="41148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Osiris</a:t>
            </a:r>
          </a:p>
          <a:p>
            <a:r>
              <a:rPr lang="en-US" dirty="0" smtClean="0"/>
              <a:t>God of underworld and afterlife. </a:t>
            </a:r>
            <a:endParaRPr lang="en-US" dirty="0"/>
          </a:p>
        </p:txBody>
      </p:sp>
      <p:pic>
        <p:nvPicPr>
          <p:cNvPr id="28" name="Picture 27" descr="Osiri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29400" y="5181600"/>
            <a:ext cx="976313" cy="1279307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rot="5400000">
            <a:off x="3619500" y="4152900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0" y="4876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Seshat</a:t>
            </a:r>
            <a:endParaRPr lang="en-US" u="sng" dirty="0" smtClean="0"/>
          </a:p>
          <a:p>
            <a:r>
              <a:rPr lang="en-US" dirty="0" smtClean="0"/>
              <a:t>God of writing</a:t>
            </a:r>
            <a:endParaRPr lang="en-US" dirty="0"/>
          </a:p>
        </p:txBody>
      </p:sp>
      <p:pic>
        <p:nvPicPr>
          <p:cNvPr id="33" name="Picture 32" descr="Seshat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14800" y="4267200"/>
            <a:ext cx="146685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  <p:bldP spid="18" grpId="0"/>
      <p:bldP spid="22" grpId="0"/>
      <p:bldP spid="27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1524000"/>
            <a:ext cx="693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After the New Kingdom, the pharaoh's role as spiritual intermediaries began to diminish along with the custom to worship god directly, without                intermediaries.</a:t>
            </a:r>
          </a:p>
          <a:p>
            <a:pPr algn="ctr"/>
            <a:r>
              <a:rPr lang="en-US" sz="2400" dirty="0" smtClean="0"/>
              <a:t>On the other hand, the priests developed a forecasting system (oracle) to communicate directly to the public desire god. 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  en.wikipedia.org/wiki/Polytheism</a:t>
            </a:r>
          </a:p>
          <a:p>
            <a:pPr>
              <a:buFont typeface="Arial" charset="0"/>
              <a:buChar char="•"/>
            </a:pPr>
            <a:r>
              <a:rPr lang="en-US" u="sng" dirty="0" smtClean="0">
                <a:hlinkClick r:id="rId2"/>
              </a:rPr>
              <a:t>  </a:t>
            </a:r>
            <a:r>
              <a:rPr lang="en-US" dirty="0" smtClean="0">
                <a:hlinkClick r:id="rId2"/>
              </a:rPr>
              <a:t>www.ancientegypt.co.uk/gods/home.html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 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wiki.answers.com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hlinkClick r:id="rId3"/>
              </a:rPr>
              <a:t>http://en.wikipedia.org/wiki/Monotheism</a:t>
            </a: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205</TotalTime>
  <Words>200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Ancient Egyptians Religious beliefs/ gods and goddesses </vt:lpstr>
      <vt:lpstr>What religions did people follow?</vt:lpstr>
      <vt:lpstr>What is polytheism &amp; monotheism?</vt:lpstr>
      <vt:lpstr>How RELIGION SO INFLUENTIAL TO THE Ancient Egyptians live everyday?</vt:lpstr>
      <vt:lpstr>GODS and GODDESSES</vt:lpstr>
      <vt:lpstr>OTHER</vt:lpstr>
      <vt:lpstr>Bibliography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Egyptians Religious beliefs/ gods and goddesses</dc:title>
  <dc:creator>Dunia Imajinasiku</dc:creator>
  <cp:lastModifiedBy>Dunia Imajinasiku</cp:lastModifiedBy>
  <cp:revision>22</cp:revision>
  <dcterms:created xsi:type="dcterms:W3CDTF">2011-10-31T03:46:25Z</dcterms:created>
  <dcterms:modified xsi:type="dcterms:W3CDTF">2011-11-09T02:59:35Z</dcterms:modified>
</cp:coreProperties>
</file>